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752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4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7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31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0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31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06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28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1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2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1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95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0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1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8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6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0EB4BC-5E6E-4484-A25B-F9E421A4105C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A9447E-0BF5-4890-AFAA-4E37A8F85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8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460">
            <a:off x="403210" y="650335"/>
            <a:ext cx="3068257" cy="4086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92" y="1755243"/>
            <a:ext cx="2780125" cy="370256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151704" cy="6539947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ГБДОУ детский сад № 78 «Жемчужинка»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«ГОЛОВОЛОМКА «ТАНГРАМ»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                                                                               </a:t>
            </a:r>
            <a:r>
              <a:rPr lang="ru-RU" sz="1800" dirty="0" smtClean="0"/>
              <a:t>МАСТЕР-КЛАСС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                                                 ДЛЯ РОДИТЕЛЕЙ И ДЕТЕЙ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                                                                                                                                       Подготовили:  Кудрявцева И.Н.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                                                                                                                </a:t>
            </a:r>
            <a:r>
              <a:rPr lang="ru-RU" sz="1800" dirty="0" err="1" smtClean="0"/>
              <a:t>сафонова</a:t>
            </a:r>
            <a:r>
              <a:rPr lang="ru-RU" sz="1800" dirty="0" smtClean="0"/>
              <a:t>  </a:t>
            </a:r>
            <a:r>
              <a:rPr lang="ru-RU" sz="1800" dirty="0" err="1" smtClean="0"/>
              <a:t>м.ю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                        </a:t>
            </a:r>
            <a:br>
              <a:rPr lang="ru-RU" sz="1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                 </a:t>
            </a:r>
            <a:r>
              <a:rPr lang="ru-RU" sz="2800" dirty="0" smtClean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9" t="27246" r="17107" b="13333"/>
          <a:stretch/>
        </p:blipFill>
        <p:spPr>
          <a:xfrm rot="1568024">
            <a:off x="9190055" y="532873"/>
            <a:ext cx="1924246" cy="18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7171" y="382772"/>
            <a:ext cx="1012219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мире компьютерных технологий многие простые, но очень интересные и полезные игры были незаслуженно забыты. Одной из таких игр является головоломка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Танграм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Эта игра известна с давних пор, она пришла к нам из Китая.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Как известно, человек обращаясь к старому, способен открывать новое.                   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(Конфуций)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чём же заключается эта игра?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из семи геометрических фигур составить изображение объекта.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временем игра трансформировалась, появились разные варианты этой игры: от простых до сложных, но правила остались неизменны: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использовать все семь фигур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танграма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фигуры не должны накладываться друг на друга.    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 этой игры заключается в следующем: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развивает логику, мышление, память, внимание, воображение.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усидчивость, терпение, что необходимо для успешного обучения в школе.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Воспитывает ответственность, самостоятельность, серьёзное отношение к выполнению поставленной задачи.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263" y="96253"/>
            <a:ext cx="10692062" cy="515791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/>
              <a:t>Для создания этой игры, Нам понадобится:</a:t>
            </a:r>
            <a:br>
              <a:rPr lang="ru-RU" sz="2800" dirty="0" smtClean="0"/>
            </a:br>
            <a:r>
              <a:rPr lang="ru-RU" sz="2800" dirty="0" smtClean="0"/>
              <a:t>1) плотный картон  </a:t>
            </a:r>
            <a:br>
              <a:rPr lang="ru-RU" sz="2800" dirty="0" smtClean="0"/>
            </a:br>
            <a:r>
              <a:rPr lang="ru-RU" sz="2800" dirty="0" smtClean="0"/>
              <a:t>2) линейка, простой карандаш</a:t>
            </a:r>
            <a:br>
              <a:rPr lang="ru-RU" sz="2800" dirty="0" smtClean="0"/>
            </a:br>
            <a:r>
              <a:rPr lang="ru-RU" sz="2800" dirty="0" smtClean="0"/>
              <a:t>3) ножницы</a:t>
            </a:r>
            <a:br>
              <a:rPr lang="ru-RU" sz="2800" dirty="0" smtClean="0"/>
            </a:br>
            <a:r>
              <a:rPr lang="ru-RU" sz="2800" dirty="0" smtClean="0"/>
              <a:t>3) конверт для хранения игры</a:t>
            </a:r>
            <a:br>
              <a:rPr lang="ru-RU" sz="2800" dirty="0" smtClean="0"/>
            </a:br>
            <a:r>
              <a:rPr lang="ru-RU" sz="2800" dirty="0" smtClean="0"/>
              <a:t>4) альбом для творческих работ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12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045825" cy="318052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1   Этап  работы:</a:t>
            </a:r>
            <a:br>
              <a:rPr lang="ru-RU" sz="2800" dirty="0" smtClean="0"/>
            </a:br>
            <a:r>
              <a:rPr lang="ru-RU" sz="2800" dirty="0" smtClean="0"/>
              <a:t>Нам надо вырезать из картона</a:t>
            </a:r>
            <a:r>
              <a:rPr lang="ru-RU" sz="2800" dirty="0"/>
              <a:t> </a:t>
            </a:r>
            <a:r>
              <a:rPr lang="ru-RU" sz="2800" dirty="0" smtClean="0"/>
              <a:t>абсолютно ровный квадрат. </a:t>
            </a:r>
            <a:br>
              <a:rPr lang="ru-RU" sz="2800" dirty="0" smtClean="0"/>
            </a:br>
            <a:r>
              <a:rPr lang="ru-RU" sz="2800" dirty="0" smtClean="0"/>
              <a:t> разметить простым карандашом геометрические фигуры.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7" y="2446837"/>
            <a:ext cx="3132692" cy="30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7565" y="159026"/>
            <a:ext cx="11151705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 smtClean="0">
                <a:solidFill>
                  <a:srgbClr val="0F6FC6"/>
                </a:solidFill>
                <a:ea typeface="+mj-ea"/>
                <a:cs typeface="+mj-cs"/>
              </a:rPr>
              <a:t>2 этап</a:t>
            </a:r>
          </a:p>
          <a:p>
            <a:r>
              <a:rPr lang="ru-RU" sz="2800" cap="all" dirty="0" smtClean="0">
                <a:solidFill>
                  <a:srgbClr val="0F6FC6"/>
                </a:solidFill>
                <a:ea typeface="+mj-ea"/>
                <a:cs typeface="+mj-cs"/>
              </a:rPr>
              <a:t>разрезать </a:t>
            </a:r>
            <a:r>
              <a:rPr lang="ru-RU" sz="2800" cap="all" dirty="0">
                <a:solidFill>
                  <a:srgbClr val="0F6FC6"/>
                </a:solidFill>
                <a:ea typeface="+mj-ea"/>
                <a:cs typeface="+mj-cs"/>
              </a:rPr>
              <a:t>квадрат по линиям. </a:t>
            </a:r>
            <a:r>
              <a:rPr lang="ru-RU" sz="2800" cap="all" dirty="0" smtClean="0">
                <a:solidFill>
                  <a:srgbClr val="0F6FC6"/>
                </a:solidFill>
                <a:ea typeface="+mj-ea"/>
                <a:cs typeface="+mj-cs"/>
              </a:rPr>
              <a:t>У </a:t>
            </a:r>
            <a:r>
              <a:rPr lang="ru-RU" sz="2800" cap="all" dirty="0">
                <a:solidFill>
                  <a:srgbClr val="0F6FC6"/>
                </a:solidFill>
                <a:ea typeface="+mj-ea"/>
                <a:cs typeface="+mj-cs"/>
              </a:rPr>
              <a:t>вас получится </a:t>
            </a:r>
            <a:r>
              <a:rPr lang="ru-RU" sz="2800" cap="all" dirty="0" smtClean="0">
                <a:solidFill>
                  <a:srgbClr val="0F6FC6"/>
                </a:solidFill>
                <a:ea typeface="+mj-ea"/>
                <a:cs typeface="+mj-cs"/>
              </a:rPr>
              <a:t>семь геометрических фигур. </a:t>
            </a:r>
            <a:r>
              <a:rPr lang="ru-RU" sz="2800" cap="all" dirty="0">
                <a:solidFill>
                  <a:srgbClr val="0F6FC6"/>
                </a:solidFill>
                <a:ea typeface="+mj-ea"/>
                <a:cs typeface="+mj-cs"/>
              </a:rPr>
              <a:t>сложить геометрические фигуры в конверт. </a:t>
            </a:r>
            <a:br>
              <a:rPr lang="ru-RU" sz="2800" cap="all" dirty="0">
                <a:solidFill>
                  <a:srgbClr val="0F6FC6"/>
                </a:solidFill>
                <a:ea typeface="+mj-ea"/>
                <a:cs typeface="+mj-cs"/>
              </a:rPr>
            </a:br>
            <a:r>
              <a:rPr lang="ru-RU" sz="2800" cap="all" dirty="0">
                <a:solidFill>
                  <a:srgbClr val="0F6FC6"/>
                </a:solidFill>
                <a:ea typeface="+mj-ea"/>
                <a:cs typeface="+mj-cs"/>
              </a:rPr>
              <a:t> </a:t>
            </a:r>
            <a:r>
              <a:rPr lang="ru-RU" sz="2800" cap="all" dirty="0" smtClean="0">
                <a:solidFill>
                  <a:srgbClr val="0F6FC6"/>
                </a:solidFill>
                <a:ea typeface="+mj-ea"/>
                <a:cs typeface="+mj-cs"/>
              </a:rPr>
              <a:t>Напишите </a:t>
            </a:r>
            <a:r>
              <a:rPr lang="ru-RU" sz="2800" cap="all" dirty="0">
                <a:solidFill>
                  <a:srgbClr val="0F6FC6"/>
                </a:solidFill>
                <a:ea typeface="+mj-ea"/>
                <a:cs typeface="+mj-cs"/>
              </a:rPr>
              <a:t>на конверте название игры и количество геометрических фигур.</a:t>
            </a:r>
            <a:br>
              <a:rPr lang="ru-RU" sz="2800" cap="all" dirty="0">
                <a:solidFill>
                  <a:srgbClr val="0F6FC6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2" t="16804" r="14302" b="12210"/>
          <a:stretch/>
        </p:blipFill>
        <p:spPr>
          <a:xfrm>
            <a:off x="3995531" y="2060715"/>
            <a:ext cx="3478695" cy="33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809" y="278296"/>
            <a:ext cx="110523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cap="all" dirty="0" smtClean="0">
                <a:solidFill>
                  <a:srgbClr val="0F6FC6"/>
                </a:solidFill>
              </a:rPr>
              <a:t>3  этап: </a:t>
            </a:r>
          </a:p>
          <a:p>
            <a:pPr algn="ctr"/>
            <a:r>
              <a:rPr lang="ru-RU" sz="2800" cap="all" dirty="0" smtClean="0">
                <a:solidFill>
                  <a:srgbClr val="0F6FC6"/>
                </a:solidFill>
              </a:rPr>
              <a:t>распечатать </a:t>
            </a:r>
            <a:r>
              <a:rPr lang="ru-RU" sz="2800" cap="all" dirty="0">
                <a:solidFill>
                  <a:srgbClr val="0F6FC6"/>
                </a:solidFill>
              </a:rPr>
              <a:t>схемы , оформить альбом для творчества.</a:t>
            </a:r>
            <a:br>
              <a:rPr lang="ru-RU" sz="2800" cap="all" dirty="0">
                <a:solidFill>
                  <a:srgbClr val="0F6FC6"/>
                </a:solidFill>
              </a:rPr>
            </a:br>
            <a:endParaRPr lang="ru-RU" dirty="0"/>
          </a:p>
        </p:txBody>
      </p:sp>
      <p:pic>
        <p:nvPicPr>
          <p:cNvPr id="6" name="Рисунок 5" descr="C:\Users\1\Desktop\Новая папка\iDWyAurt7i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297" y="1509401"/>
            <a:ext cx="3160643" cy="387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ая папка\3Qj5xyEEaO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36" y="1509401"/>
            <a:ext cx="3077390" cy="3877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6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1\Desktop\Новая папка\xJhsfp0eUP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3" y="1496978"/>
            <a:ext cx="3240156" cy="387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Новая папка\xN2v7Q627x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04" y="1496977"/>
            <a:ext cx="3092940" cy="387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Новая папка\XNKc_zpWg2Q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09" y="1496978"/>
            <a:ext cx="3236416" cy="3877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51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476">
            <a:off x="7466485" y="696341"/>
            <a:ext cx="3385108" cy="45082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268">
            <a:off x="438346" y="571107"/>
            <a:ext cx="3674646" cy="48938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97357" y="208721"/>
            <a:ext cx="10396538" cy="1152525"/>
          </a:xfrm>
        </p:spPr>
        <p:txBody>
          <a:bodyPr>
            <a:normAutofit/>
          </a:bodyPr>
          <a:lstStyle/>
          <a:p>
            <a:r>
              <a:rPr lang="ru-RU" sz="2800" smtClean="0"/>
              <a:t>     Всё</a:t>
            </a:r>
            <a:r>
              <a:rPr lang="ru-RU" sz="2800" dirty="0" smtClean="0"/>
              <a:t>, можно играть!</a:t>
            </a:r>
            <a:endParaRPr lang="ru-RU" sz="2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136">
            <a:off x="4349441" y="1566578"/>
            <a:ext cx="3188089" cy="42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45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211</TotalTime>
  <Words>211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Impact</vt:lpstr>
      <vt:lpstr>Times New Roman</vt:lpstr>
      <vt:lpstr>Wingdings</vt:lpstr>
      <vt:lpstr>Главное мероприятие</vt:lpstr>
      <vt:lpstr>ГБДОУ детский сад № 78 «Жемчужинка»   «ГОЛОВОЛОМКА «ТАНГРАМ»                                                                                         МАСТЕР-КЛАСС                                                                                                                                          ДЛЯ РОДИТЕЛЕЙ И ДЕТЕЙ                                                                                                                                                               Подготовили:  Кудрявцева И.Н.                                                                                                                                                                                                сафонова  м.ю.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Для создания этой игры, Нам понадобится: 1) плотный картон   2) линейка, простой карандаш 3) ножницы 3) конверт для хранения игры 4) альбом для творческих работ </vt:lpstr>
      <vt:lpstr>1   Этап  работы: Нам надо вырезать из картона абсолютно ровный квадрат.   разметить простым карандашом геометрические фигуры. </vt:lpstr>
      <vt:lpstr>Презентация PowerPoint</vt:lpstr>
      <vt:lpstr>Презентация PowerPoint</vt:lpstr>
      <vt:lpstr>Презентация PowerPoint</vt:lpstr>
      <vt:lpstr>     Всё, можно играть!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47</cp:revision>
  <dcterms:created xsi:type="dcterms:W3CDTF">2021-01-12T19:10:50Z</dcterms:created>
  <dcterms:modified xsi:type="dcterms:W3CDTF">2021-01-18T10:14:17Z</dcterms:modified>
</cp:coreProperties>
</file>