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7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9050"/>
            <a:ext cx="91059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9050"/>
            <a:ext cx="9077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05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4763"/>
            <a:ext cx="9105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МАРИНА</cp:lastModifiedBy>
  <cp:revision>9</cp:revision>
  <dcterms:created xsi:type="dcterms:W3CDTF">2020-03-06T14:36:09Z</dcterms:created>
  <dcterms:modified xsi:type="dcterms:W3CDTF">2020-06-04T14:42:14Z</dcterms:modified>
</cp:coreProperties>
</file>